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2"/>
  </p:notesMasterIdLst>
  <p:sldIdLst>
    <p:sldId id="10466" r:id="rId4"/>
    <p:sldId id="10468" r:id="rId5"/>
    <p:sldId id="10472" r:id="rId6"/>
    <p:sldId id="1005" r:id="rId7"/>
    <p:sldId id="10485" r:id="rId8"/>
    <p:sldId id="822" r:id="rId9"/>
    <p:sldId id="10486" r:id="rId10"/>
    <p:sldId id="104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DEMO 1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3" autoAdjust="0"/>
    <p:restoredTop sz="88484" autoAdjust="0"/>
  </p:normalViewPr>
  <p:slideViewPr>
    <p:cSldViewPr snapToGrid="0">
      <p:cViewPr varScale="1">
        <p:scale>
          <a:sx n="97" d="100"/>
          <a:sy n="97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8/12/2019 6:23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8/12/2019 6:23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rig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ri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fleitas/rig" TargetMode="External"/><Relationship Id="rId13" Type="http://schemas.openxmlformats.org/officeDocument/2006/relationships/hyperlink" Target="https://docs.microsoft.com/en-us/azure/data-factory/connector-sql-server#append-data" TargetMode="External"/><Relationship Id="rId18" Type="http://schemas.openxmlformats.org/officeDocument/2006/relationships/hyperlink" Target="https://www.pass.org/summit/2019/Learn/SpeakerDetails.aspx?spid=4116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12" Type="http://schemas.openxmlformats.org/officeDocument/2006/relationships/hyperlink" Target="https://docs.microsoft.com/en-us/azure/data-factory/connector-azure-sql-data-warehouse" TargetMode="External"/><Relationship Id="rId17" Type="http://schemas.openxmlformats.org/officeDocument/2006/relationships/hyperlink" Target="https://github.com/furmangg/automating-azure-sql-dw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aka.ms/azurems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hyperlink" Target="https://docs.microsoft.com/en-us/azure/data-factory/copy-activity-performance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www.youtube.com/watch?v=bBi1bll2928" TargetMode="External"/><Relationship Id="rId10" Type="http://schemas.openxmlformats.org/officeDocument/2006/relationships/hyperlink" Target="https://docs.microsoft.com/en-us/azure/data-factory/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blogs.msdn.microsoft.com/sqlcat/2015/08/11/choosing-hash-distributed-table-vs-round-robin-distributed-table-in-azure-sql-dw-servic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Copy to Azure 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From On-Prem with Azure Data Factory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Azure SQL Data Warehouse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SQL Hyperscale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SSIS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Azure Data 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Pipeline Parameters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Azure SQL Data Warehouse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Schema using 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 Activity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github.com/hfleitas/rig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 Activity Performance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Azure SQL Data Warehouse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Connector SQL Server: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 Data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DW: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HASH vs Round-Robin Distributed Tables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Friday: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Managed Service Identity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azuremsi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Greg Galloway: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furmangg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31575</TotalTime>
  <Words>368</Words>
  <Application>Microsoft Office PowerPoint</Application>
  <PresentationFormat>Widescreen</PresentationFormat>
  <Paragraphs>87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HiramFleitas_AzureDataFactory</dc:title>
  <dc:creator>Hiram Fleitas</dc:creator>
  <cp:keywords>Azure</cp:keywords>
  <cp:lastModifiedBy>Hiram Fleitas</cp:lastModifiedBy>
  <cp:revision>1056</cp:revision>
  <dcterms:created xsi:type="dcterms:W3CDTF">2017-11-06T18:43:48Z</dcterms:created>
  <dcterms:modified xsi:type="dcterms:W3CDTF">2019-08-12T22:24:42Z</dcterms:modified>
  <cp:category>Azure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